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22C4CBCA-1A4D-4E44-AE86-40BE7B9B8B7C}" type="datetimeFigureOut">
              <a:rPr lang="en-US" smtClean="0"/>
              <a:pPr/>
              <a:t>12/21/10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9E95857-5365-B14B-A4CB-5FBF476123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slide" Target="slide8.xml"/><Relationship Id="rId12" Type="http://schemas.openxmlformats.org/officeDocument/2006/relationships/slide" Target="slide6.xml"/><Relationship Id="rId13" Type="http://schemas.openxmlformats.org/officeDocument/2006/relationships/slide" Target="slide7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7" Type="http://schemas.openxmlformats.org/officeDocument/2006/relationships/image" Target="../media/image11.jpeg"/><Relationship Id="rId8" Type="http://schemas.openxmlformats.org/officeDocument/2006/relationships/slide" Target="slide3.xml"/><Relationship Id="rId9" Type="http://schemas.openxmlformats.org/officeDocument/2006/relationships/slide" Target="slide5.xml"/><Relationship Id="rId10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59"/>
            <a:ext cx="7772400" cy="1364305"/>
          </a:xfrm>
        </p:spPr>
        <p:txBody>
          <a:bodyPr/>
          <a:lstStyle/>
          <a:p>
            <a:r>
              <a:rPr lang="en-US" dirty="0" smtClean="0"/>
              <a:t>HINDUISM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3344" y="1879139"/>
            <a:ext cx="3439056" cy="703605"/>
          </a:xfrm>
        </p:spPr>
        <p:txBody>
          <a:bodyPr/>
          <a:lstStyle/>
          <a:p>
            <a:r>
              <a:rPr lang="en-US" dirty="0" smtClean="0"/>
              <a:t>By: Warren Davis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MAIN MENU</a:t>
            </a:r>
            <a:endParaRPr lang="en-US" dirty="0"/>
          </a:p>
        </p:txBody>
      </p:sp>
      <p:pic>
        <p:nvPicPr>
          <p:cNvPr id="4" name="Content Placeholder 3" descr="010303_0682_1212_v__v.thm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6195" r="-16195"/>
          <a:stretch>
            <a:fillRect/>
          </a:stretch>
        </p:blipFill>
        <p:spPr>
          <a:xfrm>
            <a:off x="1916293" y="2219087"/>
            <a:ext cx="3191093" cy="1977268"/>
          </a:xfrm>
        </p:spPr>
      </p:pic>
      <p:pic>
        <p:nvPicPr>
          <p:cNvPr id="5" name="Picture 4" descr="010409_0714_1299_v__v.th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857" y="2219087"/>
            <a:ext cx="1524000" cy="1625600"/>
          </a:xfrm>
          <a:prstGeom prst="rect">
            <a:avLst/>
          </a:prstGeom>
        </p:spPr>
      </p:pic>
      <p:pic>
        <p:nvPicPr>
          <p:cNvPr id="7" name="Picture 6" descr="000803_1066_2260_v__v.t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388" y="1884212"/>
            <a:ext cx="1666906" cy="4624286"/>
          </a:xfrm>
          <a:prstGeom prst="rect">
            <a:avLst/>
          </a:prstGeom>
        </p:spPr>
      </p:pic>
      <p:pic>
        <p:nvPicPr>
          <p:cNvPr id="8" name="Picture 7" descr="040201_1941_4889_a__s.th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10188" y="4458130"/>
            <a:ext cx="3395914" cy="2034308"/>
          </a:xfrm>
          <a:prstGeom prst="rect">
            <a:avLst/>
          </a:prstGeom>
        </p:spPr>
      </p:pic>
      <p:pic>
        <p:nvPicPr>
          <p:cNvPr id="9" name="Picture 8" descr="010716_0893_5544_o__i.thm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9641" y="4212415"/>
            <a:ext cx="2403959" cy="2296083"/>
          </a:xfrm>
          <a:prstGeom prst="rect">
            <a:avLst/>
          </a:prstGeom>
        </p:spPr>
      </p:pic>
      <p:pic>
        <p:nvPicPr>
          <p:cNvPr id="10" name="Picture 9" descr="000803_1057_9339_v__v.th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001" y="2543175"/>
            <a:ext cx="1625600" cy="1301512"/>
          </a:xfrm>
          <a:prstGeom prst="rect">
            <a:avLst/>
          </a:prstGeom>
        </p:spPr>
      </p:pic>
      <p:sp>
        <p:nvSpPr>
          <p:cNvPr id="11" name="Action Button: Custom 10">
            <a:hlinkClick r:id="" action="ppaction://noaction" highlightClick="1"/>
          </p:cNvPr>
          <p:cNvSpPr/>
          <p:nvPr/>
        </p:nvSpPr>
        <p:spPr>
          <a:xfrm>
            <a:off x="658813" y="2219087"/>
            <a:ext cx="45719" cy="955738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ction Button: Custom 11">
            <a:hlinkClick r:id="rId8" action="ppaction://hlinksldjump" highlightClick="1"/>
          </p:cNvPr>
          <p:cNvSpPr/>
          <p:nvPr/>
        </p:nvSpPr>
        <p:spPr>
          <a:xfrm>
            <a:off x="249388" y="1884213"/>
            <a:ext cx="1666905" cy="4608226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ction Button: Custom 12">
            <a:hlinkClick r:id="" action="ppaction://noaction" highlightClick="1"/>
          </p:cNvPr>
          <p:cNvSpPr/>
          <p:nvPr/>
        </p:nvSpPr>
        <p:spPr>
          <a:xfrm>
            <a:off x="2310188" y="2219087"/>
            <a:ext cx="2377104" cy="1993328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ction Button: Custom 13">
            <a:hlinkClick r:id="rId8" action="ppaction://hlinksldjump" highlightClick="1"/>
          </p:cNvPr>
          <p:cNvSpPr/>
          <p:nvPr/>
        </p:nvSpPr>
        <p:spPr>
          <a:xfrm>
            <a:off x="249388" y="1908302"/>
            <a:ext cx="1666905" cy="4608225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Custom 14">
            <a:hlinkClick r:id="rId9" action="ppaction://hlinksldjump" highlightClick="1"/>
          </p:cNvPr>
          <p:cNvSpPr/>
          <p:nvPr/>
        </p:nvSpPr>
        <p:spPr>
          <a:xfrm>
            <a:off x="2310188" y="2264806"/>
            <a:ext cx="2377104" cy="1993328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ction Button: Custom 15">
            <a:hlinkClick r:id="" action="ppaction://noaction" highlightClick="1"/>
          </p:cNvPr>
          <p:cNvSpPr/>
          <p:nvPr/>
        </p:nvSpPr>
        <p:spPr>
          <a:xfrm>
            <a:off x="5107386" y="2219087"/>
            <a:ext cx="45719" cy="45719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Custom 16">
            <a:hlinkClick r:id="rId10" action="ppaction://hlinksldjump" highlightClick="1"/>
          </p:cNvPr>
          <p:cNvSpPr/>
          <p:nvPr/>
        </p:nvSpPr>
        <p:spPr>
          <a:xfrm>
            <a:off x="5153105" y="2264806"/>
            <a:ext cx="1460752" cy="1579881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ction Button: Custom 17">
            <a:hlinkClick r:id="rId11" action="ppaction://hlinksldjump" highlightClick="1"/>
          </p:cNvPr>
          <p:cNvSpPr/>
          <p:nvPr/>
        </p:nvSpPr>
        <p:spPr>
          <a:xfrm>
            <a:off x="6858000" y="2264805"/>
            <a:ext cx="1625599" cy="1579881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ction Button: Custom 18">
            <a:hlinkClick r:id="rId12" action="ppaction://hlinksldjump" highlightClick="1"/>
          </p:cNvPr>
          <p:cNvSpPr/>
          <p:nvPr/>
        </p:nvSpPr>
        <p:spPr>
          <a:xfrm>
            <a:off x="2310188" y="4458130"/>
            <a:ext cx="3395914" cy="2058397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ction Button: Custom 19">
            <a:hlinkClick r:id="rId13" action="ppaction://hlinksldjump" highlightClick="1"/>
          </p:cNvPr>
          <p:cNvSpPr/>
          <p:nvPr/>
        </p:nvSpPr>
        <p:spPr>
          <a:xfrm>
            <a:off x="6079641" y="4212415"/>
            <a:ext cx="2403960" cy="2304112"/>
          </a:xfrm>
          <a:prstGeom prst="actionButtonBlank">
            <a:avLst/>
          </a:prstGeom>
          <a:solidFill>
            <a:schemeClr val="tx1">
              <a:alpha val="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PRIESTS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800" dirty="0" smtClean="0"/>
              <a:t>Brahmin</a:t>
            </a:r>
          </a:p>
          <a:p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class</a:t>
            </a:r>
          </a:p>
          <a:p>
            <a:r>
              <a:rPr lang="en-US" sz="2800" dirty="0" smtClean="0"/>
              <a:t>Singing</a:t>
            </a:r>
          </a:p>
          <a:p>
            <a:endParaRPr lang="en-US" sz="2800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7062738" y="3144379"/>
            <a:ext cx="1420862" cy="103780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Enlightened spirit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7418973" y="2633224"/>
            <a:ext cx="1064628" cy="102231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 RIVER VALLEY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Pakistan and India</a:t>
            </a:r>
          </a:p>
          <a:p>
            <a:r>
              <a:rPr lang="en-US" sz="2800" dirty="0" smtClean="0"/>
              <a:t>Flooded</a:t>
            </a:r>
          </a:p>
          <a:p>
            <a:r>
              <a:rPr lang="en-US" sz="2800" dirty="0" smtClean="0"/>
              <a:t>Rich soil</a:t>
            </a:r>
          </a:p>
          <a:p>
            <a:r>
              <a:rPr lang="en-US" sz="2800" dirty="0" smtClean="0"/>
              <a:t>Fertile land</a:t>
            </a:r>
            <a:endParaRPr lang="en-US" sz="2800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7604834" y="2819099"/>
            <a:ext cx="878767" cy="1177206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BELIEFS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Reincarnation</a:t>
            </a:r>
          </a:p>
          <a:p>
            <a:r>
              <a:rPr lang="en-US" sz="2800" dirty="0" smtClean="0"/>
              <a:t>Gods</a:t>
            </a:r>
          </a:p>
          <a:p>
            <a:endParaRPr lang="en-US" sz="2800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310553" y="2788120"/>
            <a:ext cx="1173047" cy="1022310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7" cy="1323041"/>
          </a:xfrm>
        </p:spPr>
        <p:txBody>
          <a:bodyPr/>
          <a:lstStyle/>
          <a:p>
            <a:r>
              <a:rPr lang="en-US" dirty="0" smtClean="0"/>
              <a:t>Caste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Social division</a:t>
            </a:r>
          </a:p>
          <a:p>
            <a:r>
              <a:rPr lang="en-US" sz="2800" dirty="0" smtClean="0"/>
              <a:t>Follow rules</a:t>
            </a:r>
          </a:p>
          <a:p>
            <a:endParaRPr lang="en-US" sz="2800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357019" y="2710672"/>
            <a:ext cx="1126581" cy="991331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, Brahmin</a:t>
            </a:r>
          </a:p>
          <a:p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, </a:t>
            </a:r>
            <a:r>
              <a:rPr lang="en-US" sz="2800" dirty="0" err="1" smtClean="0"/>
              <a:t>Kshatriya</a:t>
            </a:r>
            <a:endParaRPr lang="en-US" sz="2800" dirty="0" smtClean="0"/>
          </a:p>
          <a:p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, </a:t>
            </a:r>
            <a:r>
              <a:rPr lang="en-US" sz="2800" dirty="0" err="1" smtClean="0"/>
              <a:t>Vaisya</a:t>
            </a:r>
            <a:endParaRPr lang="en-US" sz="2800" dirty="0" smtClean="0"/>
          </a:p>
          <a:p>
            <a:r>
              <a:rPr lang="en-US" sz="2800" dirty="0" smtClean="0"/>
              <a:t>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, </a:t>
            </a:r>
            <a:r>
              <a:rPr lang="en-US" sz="2800" dirty="0" err="1" smtClean="0"/>
              <a:t>Sudra</a:t>
            </a:r>
            <a:endParaRPr lang="en-US" sz="2800" dirty="0" smtClean="0"/>
          </a:p>
          <a:p>
            <a:r>
              <a:rPr lang="en-US" sz="2800" dirty="0" err="1" smtClean="0"/>
              <a:t>Untochobles</a:t>
            </a:r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Action Button: Home 3">
            <a:hlinkClick r:id="rId2" action="ppaction://hlinksldjump" highlightClick="1"/>
          </p:cNvPr>
          <p:cNvSpPr/>
          <p:nvPr/>
        </p:nvSpPr>
        <p:spPr>
          <a:xfrm>
            <a:off x="7295065" y="2617735"/>
            <a:ext cx="1188536" cy="1223674"/>
          </a:xfrm>
          <a:prstGeom prst="actionButtonHo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156</TotalTime>
  <Words>53</Words>
  <Application>Microsoft Macintosh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Codex</vt:lpstr>
      <vt:lpstr>HINDUISM</vt:lpstr>
      <vt:lpstr>MAIN MENU</vt:lpstr>
      <vt:lpstr>    PRIESTS</vt:lpstr>
      <vt:lpstr>MUSIC</vt:lpstr>
      <vt:lpstr>INDUS RIVER VALLEY</vt:lpstr>
      <vt:lpstr>BELIEFS</vt:lpstr>
      <vt:lpstr>Caste System</vt:lpstr>
      <vt:lpstr>Classes</vt:lpstr>
    </vt:vector>
  </TitlesOfParts>
  <Company>CCPS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HINDUISM</dc:title>
  <dc:creator>Davis, Thomas W</dc:creator>
  <cp:lastModifiedBy>Davis, Thomas W</cp:lastModifiedBy>
  <cp:revision>8</cp:revision>
  <dcterms:created xsi:type="dcterms:W3CDTF">2010-12-21T18:57:11Z</dcterms:created>
  <dcterms:modified xsi:type="dcterms:W3CDTF">2010-12-21T19:02:59Z</dcterms:modified>
</cp:coreProperties>
</file>